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5"/>
  </p:notesMasterIdLst>
  <p:sldIdLst>
    <p:sldId id="256" r:id="rId2"/>
    <p:sldId id="257" r:id="rId3"/>
    <p:sldId id="258" r:id="rId4"/>
  </p:sldIdLst>
  <p:sldSz cx="12192000" cy="6858000"/>
  <p:notesSz cx="7099300" cy="10223500"/>
  <p:embeddedFontLst>
    <p:embeddedFont>
      <p:font typeface="Arial Narrow" panose="020B0604020202020204" pitchFamily="34" charset="0"/>
      <p:regular r:id="rId6"/>
      <p:bold r:id="rId7"/>
      <p:italic r:id="rId8"/>
      <p:boldItalic r:id="rId9"/>
    </p:embeddedFont>
    <p:embeddedFont>
      <p:font typeface="Calibri" panose="020F050202020403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10" d="100"/>
          <a:sy n="110" d="100"/>
        </p:scale>
        <p:origin x="63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1175"/>
          </a:xfrm>
          <a:prstGeom prst="rect">
            <a:avLst/>
          </a:prstGeom>
          <a:noFill/>
          <a:ln>
            <a:noFill/>
          </a:ln>
        </p:spPr>
        <p:txBody>
          <a:bodyPr spcFirstLastPara="1" wrap="square" lIns="94675" tIns="47325" rIns="94675" bIns="473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1138" y="0"/>
            <a:ext cx="3076575" cy="511175"/>
          </a:xfrm>
          <a:prstGeom prst="rect">
            <a:avLst/>
          </a:prstGeom>
          <a:noFill/>
          <a:ln>
            <a:noFill/>
          </a:ln>
        </p:spPr>
        <p:txBody>
          <a:bodyPr spcFirstLastPara="1" wrap="square" lIns="94675" tIns="47325" rIns="94675" bIns="473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42875" y="766763"/>
            <a:ext cx="6813550" cy="3833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3" y="4856163"/>
            <a:ext cx="5680075" cy="4600575"/>
          </a:xfrm>
          <a:prstGeom prst="rect">
            <a:avLst/>
          </a:prstGeom>
          <a:noFill/>
          <a:ln>
            <a:noFill/>
          </a:ln>
        </p:spPr>
        <p:txBody>
          <a:bodyPr spcFirstLastPara="1" wrap="square" lIns="94675" tIns="47325" rIns="94675" bIns="47325" anchor="t" anchorCtr="0"/>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10738"/>
            <a:ext cx="3076575" cy="511175"/>
          </a:xfrm>
          <a:prstGeom prst="rect">
            <a:avLst/>
          </a:prstGeom>
          <a:noFill/>
          <a:ln>
            <a:noFill/>
          </a:ln>
        </p:spPr>
        <p:txBody>
          <a:bodyPr spcFirstLastPara="1" wrap="square" lIns="94675" tIns="47325" rIns="94675" bIns="473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1138" y="9710738"/>
            <a:ext cx="3076575" cy="511175"/>
          </a:xfrm>
          <a:prstGeom prst="rect">
            <a:avLst/>
          </a:prstGeom>
          <a:noFill/>
          <a:ln>
            <a:noFill/>
          </a:ln>
        </p:spPr>
        <p:txBody>
          <a:bodyPr spcFirstLastPara="1" wrap="square" lIns="94675" tIns="47325" rIns="94675" bIns="473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hhh.x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hhh.xx/"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hhh.xx/"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142875" y="766763"/>
            <a:ext cx="6813550" cy="3833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p1:notes"/>
          <p:cNvSpPr txBox="1">
            <a:spLocks noGrp="1"/>
          </p:cNvSpPr>
          <p:nvPr>
            <p:ph type="body" idx="1"/>
          </p:nvPr>
        </p:nvSpPr>
        <p:spPr>
          <a:xfrm>
            <a:off x="709613" y="4856163"/>
            <a:ext cx="5680200" cy="4600500"/>
          </a:xfrm>
          <a:prstGeom prst="rect">
            <a:avLst/>
          </a:prstGeom>
          <a:noFill/>
          <a:ln>
            <a:noFill/>
          </a:ln>
        </p:spPr>
        <p:txBody>
          <a:bodyPr spcFirstLastPara="1" wrap="square" lIns="94675" tIns="47325" rIns="94675" bIns="473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Create </a:t>
            </a:r>
            <a:r>
              <a:rPr lang="en-US" sz="1200" b="1" i="0" u="none" strike="noStrike" cap="none">
                <a:solidFill>
                  <a:schemeClr val="dk1"/>
                </a:solidFill>
                <a:latin typeface="Arial"/>
                <a:ea typeface="Arial"/>
                <a:cs typeface="Arial"/>
                <a:sym typeface="Arial"/>
              </a:rPr>
              <a:t>3</a:t>
            </a:r>
            <a:r>
              <a:rPr lang="en-US" sz="1200" b="0" i="0" u="none" strike="noStrike" cap="none">
                <a:solidFill>
                  <a:schemeClr val="dk1"/>
                </a:solidFill>
                <a:latin typeface="Arial"/>
                <a:ea typeface="Arial"/>
                <a:cs typeface="Arial"/>
                <a:sym typeface="Arial"/>
              </a:rPr>
              <a:t> slides (You do not do presentation for these, these slide will be displayed as kiosk mode during your expo)</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No. is your Table number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You must follow the style mentioned in this page, do not change the heading layout (Include the alignment and link color)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	Example of link: </a:t>
            </a:r>
            <a:r>
              <a:rPr lang="en-US" sz="1400" b="0" i="0" u="sng" strike="noStrike" cap="none">
                <a:solidFill>
                  <a:schemeClr val="hlink"/>
                </a:solidFill>
                <a:latin typeface="Arial Narrow"/>
                <a:ea typeface="Arial Narrow"/>
                <a:cs typeface="Arial Narrow"/>
                <a:sym typeface="Arial Narrow"/>
                <a:hlinkClick r:id="rId3"/>
              </a:rPr>
              <a:t>https://hhhh.xx/</a:t>
            </a:r>
            <a:r>
              <a:rPr lang="en-US" sz="1400" b="0" i="0" u="none" strike="noStrike" cap="none">
                <a:solidFill>
                  <a:schemeClr val="dk1"/>
                </a:solidFill>
                <a:latin typeface="Arial Narrow"/>
                <a:ea typeface="Arial Narrow"/>
                <a:cs typeface="Arial Narrow"/>
                <a:sym typeface="Arial Narrow"/>
              </a:rPr>
              <a:t>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 decide where to put things in the body, Please think about what do you need to consider?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Slides shall include pictures of team working (not just smiley faces and finger signs)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Picture or pictures of your applications, pictures of your target audience, anything you consider will make an impression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Description in 3 – 4 sentence of what your app does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Your mentors will check this power point</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If you do not follow the requirement, you and your team will be asked to redo</a:t>
            </a:r>
            <a:endParaRPr sz="1200" b="1"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No animations/ Transition inside the slide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142875" y="766763"/>
            <a:ext cx="6813550" cy="3833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2:notes"/>
          <p:cNvSpPr txBox="1">
            <a:spLocks noGrp="1"/>
          </p:cNvSpPr>
          <p:nvPr>
            <p:ph type="body" idx="1"/>
          </p:nvPr>
        </p:nvSpPr>
        <p:spPr>
          <a:xfrm>
            <a:off x="709613" y="4856163"/>
            <a:ext cx="5680200" cy="4600500"/>
          </a:xfrm>
          <a:prstGeom prst="rect">
            <a:avLst/>
          </a:prstGeom>
          <a:noFill/>
          <a:ln>
            <a:noFill/>
          </a:ln>
        </p:spPr>
        <p:txBody>
          <a:bodyPr spcFirstLastPara="1" wrap="square" lIns="94675" tIns="47325" rIns="94675" bIns="473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Create </a:t>
            </a:r>
            <a:r>
              <a:rPr lang="en-US" sz="1200" b="1" i="0" u="none" strike="noStrike" cap="none">
                <a:solidFill>
                  <a:schemeClr val="dk1"/>
                </a:solidFill>
                <a:latin typeface="Arial"/>
                <a:ea typeface="Arial"/>
                <a:cs typeface="Arial"/>
                <a:sym typeface="Arial"/>
              </a:rPr>
              <a:t>3</a:t>
            </a:r>
            <a:r>
              <a:rPr lang="en-US" sz="1200" b="0" i="0" u="none" strike="noStrike" cap="none">
                <a:solidFill>
                  <a:schemeClr val="dk1"/>
                </a:solidFill>
                <a:latin typeface="Arial"/>
                <a:ea typeface="Arial"/>
                <a:cs typeface="Arial"/>
                <a:sym typeface="Arial"/>
              </a:rPr>
              <a:t> slides (You do not do presentation for these, these slide will be displayed as kiosk mode during your expo)</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No. is your Table number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You must follow the style mentioned in this page, do not change the heading layout (Include the alignment and link color)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	Example of link: </a:t>
            </a:r>
            <a:r>
              <a:rPr lang="en-US" sz="1400" b="0" i="0" u="sng" strike="noStrike" cap="none">
                <a:solidFill>
                  <a:schemeClr val="hlink"/>
                </a:solidFill>
                <a:latin typeface="Arial Narrow"/>
                <a:ea typeface="Arial Narrow"/>
                <a:cs typeface="Arial Narrow"/>
                <a:sym typeface="Arial Narrow"/>
                <a:hlinkClick r:id="rId3"/>
              </a:rPr>
              <a:t>https://hhhh.xx/</a:t>
            </a:r>
            <a:r>
              <a:rPr lang="en-US" sz="1400" b="0" i="0" u="none" strike="noStrike" cap="none">
                <a:solidFill>
                  <a:schemeClr val="dk1"/>
                </a:solidFill>
                <a:latin typeface="Arial Narrow"/>
                <a:ea typeface="Arial Narrow"/>
                <a:cs typeface="Arial Narrow"/>
                <a:sym typeface="Arial Narrow"/>
              </a:rPr>
              <a:t>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 decide where to put things in the body, Please think about what do you need to consider?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Slides shall include pictures of team working (not just smiley faces and finger signs)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Picture or pictures of your applications, pictures of your target audience, anything you consider will make an impression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Description in 3 – 4 sentence of what your app does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Your mentors will check this power point</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If you do not follow the requirement, you and your team will be asked to redo</a:t>
            </a:r>
            <a:endParaRPr sz="1200" b="1"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No animations/ Transition inside the slide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142875" y="766763"/>
            <a:ext cx="6813550" cy="3833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3:notes"/>
          <p:cNvSpPr txBox="1">
            <a:spLocks noGrp="1"/>
          </p:cNvSpPr>
          <p:nvPr>
            <p:ph type="body" idx="1"/>
          </p:nvPr>
        </p:nvSpPr>
        <p:spPr>
          <a:xfrm>
            <a:off x="709613" y="4856163"/>
            <a:ext cx="5680075" cy="4600575"/>
          </a:xfrm>
          <a:prstGeom prst="rect">
            <a:avLst/>
          </a:prstGeom>
          <a:noFill/>
          <a:ln>
            <a:noFill/>
          </a:ln>
        </p:spPr>
        <p:txBody>
          <a:bodyPr spcFirstLastPara="1" wrap="square" lIns="94675" tIns="47325" rIns="94675" bIns="473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Create </a:t>
            </a:r>
            <a:r>
              <a:rPr lang="en-US" sz="1200" b="1" i="0" u="none" strike="noStrike" cap="none">
                <a:solidFill>
                  <a:schemeClr val="dk1"/>
                </a:solidFill>
                <a:latin typeface="Arial"/>
                <a:ea typeface="Arial"/>
                <a:cs typeface="Arial"/>
                <a:sym typeface="Arial"/>
              </a:rPr>
              <a:t>3</a:t>
            </a:r>
            <a:r>
              <a:rPr lang="en-US" sz="1200" b="0" i="0" u="none" strike="noStrike" cap="none">
                <a:solidFill>
                  <a:schemeClr val="dk1"/>
                </a:solidFill>
                <a:latin typeface="Arial"/>
                <a:ea typeface="Arial"/>
                <a:cs typeface="Arial"/>
                <a:sym typeface="Arial"/>
              </a:rPr>
              <a:t> slides (You do not do presentation for these, these slide will be displayed as kiosk mode during your expo)</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No. is your Table number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You must follow the style mentioned in this page, do not change the heading layout (Include the alignment and link color)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	Example of link: </a:t>
            </a:r>
            <a:r>
              <a:rPr lang="en-US" sz="1400" b="0" i="0" u="sng" strike="noStrike" cap="none">
                <a:solidFill>
                  <a:schemeClr val="hlink"/>
                </a:solidFill>
                <a:latin typeface="Arial Narrow"/>
                <a:ea typeface="Arial Narrow"/>
                <a:cs typeface="Arial Narrow"/>
                <a:sym typeface="Arial Narrow"/>
                <a:hlinkClick r:id="rId3"/>
              </a:rPr>
              <a:t>https://hhhh.xx/</a:t>
            </a:r>
            <a:r>
              <a:rPr lang="en-US" sz="1400" b="0" i="0" u="none" strike="noStrike" cap="none">
                <a:solidFill>
                  <a:schemeClr val="dk1"/>
                </a:solidFill>
                <a:latin typeface="Arial Narrow"/>
                <a:ea typeface="Arial Narrow"/>
                <a:cs typeface="Arial Narrow"/>
                <a:sym typeface="Arial Narrow"/>
              </a:rPr>
              <a:t>  </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 decide where to put things in the body, Please think about what do you need to consider?</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Slides shall include pictures of team working (not just smiley faces and finger signs)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Picture or pictures of your applications, pictures of your target audience, anything you consider will make an impression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Description in 3 – 4 sentence of what your app does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Your mentors will check this power point</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If you do not follow the requirement, you and your team will be asked to redo</a:t>
            </a:r>
            <a:endParaRPr sz="1200" b="1"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1" i="0" u="none" strike="noStrike" cap="none">
                <a:solidFill>
                  <a:schemeClr val="dk1"/>
                </a:solidFill>
                <a:latin typeface="Arial"/>
                <a:ea typeface="Arial"/>
                <a:cs typeface="Arial"/>
                <a:sym typeface="Arial"/>
              </a:rPr>
              <a:t>No animations/ Transition inside the slide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ed list with texture">
  <p:cSld name="Bulleted list with textur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10552867" y="6397308"/>
            <a:ext cx="1267288" cy="368735"/>
          </a:xfrm>
          <a:prstGeom prst="rect">
            <a:avLst/>
          </a:prstGeom>
          <a:noFill/>
          <a:ln>
            <a:noFill/>
          </a:ln>
        </p:spPr>
      </p:pic>
      <p:sp>
        <p:nvSpPr>
          <p:cNvPr id="17" name="Google Shape;17;p2"/>
          <p:cNvSpPr txBox="1">
            <a:spLocks noGrp="1"/>
          </p:cNvSpPr>
          <p:nvPr>
            <p:ph type="body" idx="1"/>
          </p:nvPr>
        </p:nvSpPr>
        <p:spPr>
          <a:xfrm>
            <a:off x="1944314" y="784486"/>
            <a:ext cx="7451725" cy="34025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2"/>
          </p:nvPr>
        </p:nvSpPr>
        <p:spPr>
          <a:xfrm>
            <a:off x="1944163" y="311846"/>
            <a:ext cx="7452027" cy="46646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700"/>
              <a:buFont typeface="Arial"/>
              <a:buNone/>
              <a:defRPr sz="27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body" idx="3"/>
          </p:nvPr>
        </p:nvSpPr>
        <p:spPr>
          <a:xfrm>
            <a:off x="1944314" y="1124745"/>
            <a:ext cx="7451725" cy="4016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500"/>
              <a:buFont typeface="Arial"/>
              <a:buNone/>
              <a:defRPr sz="15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body" idx="4"/>
          </p:nvPr>
        </p:nvSpPr>
        <p:spPr>
          <a:xfrm>
            <a:off x="300211" y="2131371"/>
            <a:ext cx="9095828" cy="1729430"/>
          </a:xfrm>
          <a:prstGeom prst="rect">
            <a:avLst/>
          </a:prstGeom>
          <a:noFill/>
          <a:ln>
            <a:noFill/>
          </a:ln>
        </p:spPr>
        <p:txBody>
          <a:bodyPr spcFirstLastPara="1" wrap="square" lIns="91425" tIns="45700" rIns="91425" bIns="45700" anchor="t" anchorCtr="0"/>
          <a:lstStyle>
            <a:lvl1pPr marL="457200" marR="0" lvl="0" indent="-323850" algn="l" rtl="0">
              <a:lnSpc>
                <a:spcPct val="90000"/>
              </a:lnSpc>
              <a:spcBef>
                <a:spcPts val="10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p:nvPr/>
        </p:nvSpPr>
        <p:spPr>
          <a:xfrm>
            <a:off x="10118956" y="0"/>
            <a:ext cx="2081754" cy="6853646"/>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3">
              <a:alphaModFix/>
            </a:blip>
            <a:tile tx="1270000" ty="0" sx="80000" sy="80000" flip="none" algn="ctr"/>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22" name="Google Shape;22;p2"/>
          <p:cNvPicPr preferRelativeResize="0"/>
          <p:nvPr/>
        </p:nvPicPr>
        <p:blipFill rotWithShape="1">
          <a:blip r:embed="rId2">
            <a:alphaModFix/>
          </a:blip>
          <a:srcRect/>
          <a:stretch/>
        </p:blipFill>
        <p:spPr>
          <a:xfrm>
            <a:off x="10912600" y="6196184"/>
            <a:ext cx="1267288" cy="368735"/>
          </a:xfrm>
          <a:prstGeom prst="rect">
            <a:avLst/>
          </a:prstGeom>
          <a:noFill/>
          <a:ln>
            <a:noFill/>
          </a:ln>
        </p:spPr>
      </p:pic>
      <p:sp>
        <p:nvSpPr>
          <p:cNvPr id="23" name="Google Shape;23;p2"/>
          <p:cNvSpPr txBox="1">
            <a:spLocks noGrp="1"/>
          </p:cNvSpPr>
          <p:nvPr>
            <p:ph type="body" idx="5"/>
          </p:nvPr>
        </p:nvSpPr>
        <p:spPr>
          <a:xfrm>
            <a:off x="492177" y="683323"/>
            <a:ext cx="1379299" cy="843069"/>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750"/>
              </a:spcBef>
              <a:spcAft>
                <a:spcPts val="0"/>
              </a:spcAft>
              <a:buClr>
                <a:schemeClr val="dk1"/>
              </a:buClr>
              <a:buSzPts val="5400"/>
              <a:buFont typeface="Arial"/>
              <a:buNone/>
              <a:defRPr sz="54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2"/>
          <p:cNvSpPr txBox="1">
            <a:spLocks noGrp="1"/>
          </p:cNvSpPr>
          <p:nvPr>
            <p:ph type="body" idx="6"/>
          </p:nvPr>
        </p:nvSpPr>
        <p:spPr>
          <a:xfrm>
            <a:off x="300211" y="311846"/>
            <a:ext cx="1563699" cy="466468"/>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1"/>
              </a:buClr>
              <a:buSzPts val="2700"/>
              <a:buFont typeface="Arial"/>
              <a:buNone/>
              <a:defRPr sz="27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5" name="Google Shape;25;p2"/>
          <p:cNvCxnSpPr/>
          <p:nvPr/>
        </p:nvCxnSpPr>
        <p:spPr>
          <a:xfrm>
            <a:off x="1895755" y="287622"/>
            <a:ext cx="0" cy="1316954"/>
          </a:xfrm>
          <a:prstGeom prst="straightConnector1">
            <a:avLst/>
          </a:prstGeom>
          <a:noFill/>
          <a:ln w="12700" cap="flat" cmpd="sng">
            <a:solidFill>
              <a:schemeClr val="accent1"/>
            </a:solidFill>
            <a:prstDash val="solid"/>
            <a:miter lim="800000"/>
            <a:headEnd type="none" w="sm" len="sm"/>
            <a:tailEnd type="none" w="sm" len="sm"/>
          </a:ln>
        </p:spPr>
      </p:cxnSp>
      <p:sp>
        <p:nvSpPr>
          <p:cNvPr id="26" name="Google Shape;26;p2"/>
          <p:cNvSpPr txBox="1">
            <a:spLocks noGrp="1"/>
          </p:cNvSpPr>
          <p:nvPr>
            <p:ph type="body" idx="7"/>
          </p:nvPr>
        </p:nvSpPr>
        <p:spPr>
          <a:xfrm>
            <a:off x="10244742" y="91957"/>
            <a:ext cx="1935146" cy="5815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9" name="Google Shape;79;p11"/>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2" name="Google Shape;82;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3" name="Google Shape;83;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8" name="Google Shape;88;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89" name="Google Shape;89;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 name="Google Shape;92;p13"/>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94" name="Google Shape;94;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95" name="Google Shape;95;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5"/>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2" name="Google Shape;42;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50" name="Google Shape;5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51" name="Google Shape;5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7"/>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Google Shape;55;p7"/>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59" name="Google Shape;59;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60" name="Google Shape;60;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64" name="Google Shape;64;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65" name="Google Shape;65;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68" name="Google Shape;68;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Google Shape;69;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10"/>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76" name="Google Shape;76;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body" idx="1"/>
          </p:nvPr>
        </p:nvSpPr>
        <p:spPr>
          <a:xfrm>
            <a:off x="1944314" y="784486"/>
            <a:ext cx="7451700" cy="34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2400" b="0" i="0" u="none" strike="noStrike" cap="none">
                <a:solidFill>
                  <a:schemeClr val="dk1"/>
                </a:solidFill>
                <a:latin typeface="Arial Narrow"/>
                <a:ea typeface="Arial Narrow"/>
                <a:cs typeface="Arial Narrow"/>
                <a:sym typeface="Arial Narrow"/>
              </a:rPr>
              <a:t>http</a:t>
            </a:r>
            <a:r>
              <a:rPr lang="en-US" sz="2400" b="0" i="0" u="none" strike="noStrike" cap="none" dirty="0">
                <a:solidFill>
                  <a:schemeClr val="dk1"/>
                </a:solidFill>
                <a:latin typeface="Arial Narrow"/>
                <a:ea typeface="Arial Narrow"/>
                <a:cs typeface="Arial Narrow"/>
                <a:sym typeface="Arial Narrow"/>
              </a:rPr>
              <a:t>://</a:t>
            </a:r>
            <a:r>
              <a:rPr lang="en-US" sz="2400" b="0" i="0" u="none" strike="noStrike" cap="none" dirty="0" err="1">
                <a:solidFill>
                  <a:schemeClr val="dk1"/>
                </a:solidFill>
                <a:latin typeface="Arial Narrow"/>
                <a:ea typeface="Arial Narrow"/>
                <a:cs typeface="Arial Narrow"/>
                <a:sym typeface="Arial Narrow"/>
              </a:rPr>
              <a:t>www.heytrucker.org</a:t>
            </a:r>
            <a:endParaRPr sz="2400" b="0" i="0" u="none" strike="noStrike" cap="none" dirty="0">
              <a:solidFill>
                <a:schemeClr val="dk1"/>
              </a:solidFill>
              <a:latin typeface="Arial Narrow"/>
              <a:ea typeface="Arial Narrow"/>
              <a:cs typeface="Arial Narrow"/>
              <a:sym typeface="Arial Narrow"/>
            </a:endParaRPr>
          </a:p>
        </p:txBody>
      </p:sp>
      <p:sp>
        <p:nvSpPr>
          <p:cNvPr id="101" name="Google Shape;101;p14"/>
          <p:cNvSpPr txBox="1">
            <a:spLocks noGrp="1"/>
          </p:cNvSpPr>
          <p:nvPr>
            <p:ph type="body" idx="2"/>
          </p:nvPr>
        </p:nvSpPr>
        <p:spPr>
          <a:xfrm>
            <a:off x="1944163" y="311846"/>
            <a:ext cx="7452000" cy="46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3600" b="1" i="0" u="none" strike="noStrike" cap="none">
                <a:solidFill>
                  <a:schemeClr val="dk1"/>
                </a:solidFill>
                <a:latin typeface="Arial Narrow"/>
                <a:ea typeface="Arial Narrow"/>
                <a:cs typeface="Arial Narrow"/>
                <a:sym typeface="Arial Narrow"/>
              </a:rPr>
              <a:t>HEYTRUCKER</a:t>
            </a:r>
            <a:endParaRPr sz="3600" b="1" i="0" u="none" strike="noStrike" cap="none">
              <a:solidFill>
                <a:schemeClr val="dk1"/>
              </a:solidFill>
              <a:latin typeface="Arial Narrow"/>
              <a:ea typeface="Arial Narrow"/>
              <a:cs typeface="Arial Narrow"/>
              <a:sym typeface="Arial Narrow"/>
            </a:endParaRPr>
          </a:p>
        </p:txBody>
      </p:sp>
      <p:sp>
        <p:nvSpPr>
          <p:cNvPr id="102" name="Google Shape;102;p14"/>
          <p:cNvSpPr txBox="1">
            <a:spLocks noGrp="1"/>
          </p:cNvSpPr>
          <p:nvPr>
            <p:ph type="body" idx="3"/>
          </p:nvPr>
        </p:nvSpPr>
        <p:spPr>
          <a:xfrm>
            <a:off x="1944314" y="1124745"/>
            <a:ext cx="7451700" cy="4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US" sz="2000" b="1" i="0" u="none" strike="noStrike" cap="none">
                <a:solidFill>
                  <a:schemeClr val="dk1"/>
                </a:solidFill>
                <a:latin typeface="Arial Narrow"/>
                <a:ea typeface="Arial Narrow"/>
                <a:cs typeface="Arial Narrow"/>
                <a:sym typeface="Arial Narrow"/>
              </a:rPr>
              <a:t>Workforce Wellbeing and Safety</a:t>
            </a:r>
            <a:endParaRPr/>
          </a:p>
        </p:txBody>
      </p:sp>
      <p:sp>
        <p:nvSpPr>
          <p:cNvPr id="103" name="Google Shape;103;p14"/>
          <p:cNvSpPr txBox="1">
            <a:spLocks noGrp="1"/>
          </p:cNvSpPr>
          <p:nvPr>
            <p:ph type="body" idx="4"/>
          </p:nvPr>
        </p:nvSpPr>
        <p:spPr>
          <a:xfrm>
            <a:off x="555075" y="1897799"/>
            <a:ext cx="7234258" cy="138726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US" sz="2000" b="1" i="0" u="none" strike="noStrike" cap="none" dirty="0" err="1">
                <a:solidFill>
                  <a:schemeClr val="dk1"/>
                </a:solidFill>
                <a:latin typeface="Arial"/>
                <a:ea typeface="Arial"/>
                <a:cs typeface="Arial"/>
                <a:sym typeface="Arial"/>
              </a:rPr>
              <a:t>HeyTrucker</a:t>
            </a:r>
            <a:r>
              <a:rPr lang="en-US" sz="2000" b="0" i="0" u="none" strike="noStrike" cap="none" dirty="0">
                <a:solidFill>
                  <a:schemeClr val="dk1"/>
                </a:solidFill>
                <a:latin typeface="Arial"/>
                <a:ea typeface="Arial"/>
                <a:cs typeface="Arial"/>
                <a:sym typeface="Arial"/>
              </a:rPr>
              <a:t> is a web application that aims to promote health and safety of truck drivers on and off the road. Through this website, we encourage the families of truck drivers to get them to engage in healthy habits and live a better life. </a:t>
            </a:r>
            <a:endParaRPr sz="2000" b="0" i="0" u="none" strike="noStrike" cap="none" dirty="0">
              <a:solidFill>
                <a:schemeClr val="dk1"/>
              </a:solidFill>
              <a:latin typeface="Arial"/>
              <a:ea typeface="Arial"/>
              <a:cs typeface="Arial"/>
              <a:sym typeface="Arial"/>
            </a:endParaRPr>
          </a:p>
        </p:txBody>
      </p:sp>
      <p:sp>
        <p:nvSpPr>
          <p:cNvPr id="104" name="Google Shape;104;p14"/>
          <p:cNvSpPr txBox="1">
            <a:spLocks noGrp="1"/>
          </p:cNvSpPr>
          <p:nvPr>
            <p:ph type="body" idx="5"/>
          </p:nvPr>
        </p:nvSpPr>
        <p:spPr>
          <a:xfrm>
            <a:off x="392410" y="683323"/>
            <a:ext cx="1379400" cy="843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Arial Narrow"/>
                <a:ea typeface="Arial Narrow"/>
                <a:cs typeface="Arial Narrow"/>
                <a:sym typeface="Arial Narrow"/>
              </a:rPr>
              <a:t>48</a:t>
            </a:r>
            <a:endParaRPr sz="5400" b="1" i="0" u="none" strike="noStrike" cap="none">
              <a:solidFill>
                <a:schemeClr val="dk1"/>
              </a:solidFill>
              <a:latin typeface="Arial Narrow"/>
              <a:ea typeface="Arial Narrow"/>
              <a:cs typeface="Arial Narrow"/>
              <a:sym typeface="Arial Narrow"/>
            </a:endParaRPr>
          </a:p>
        </p:txBody>
      </p:sp>
      <p:sp>
        <p:nvSpPr>
          <p:cNvPr id="105" name="Google Shape;105;p14"/>
          <p:cNvSpPr txBox="1">
            <a:spLocks noGrp="1"/>
          </p:cNvSpPr>
          <p:nvPr>
            <p:ph type="body" idx="6"/>
          </p:nvPr>
        </p:nvSpPr>
        <p:spPr>
          <a:xfrm>
            <a:off x="300211" y="311846"/>
            <a:ext cx="1563600" cy="46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700"/>
              <a:buFont typeface="Arial"/>
              <a:buNone/>
            </a:pPr>
            <a:r>
              <a:rPr lang="en-US" sz="2700" b="1" i="0" u="none" strike="noStrike" cap="none">
                <a:solidFill>
                  <a:schemeClr val="dk1"/>
                </a:solidFill>
                <a:latin typeface="Arial Narrow"/>
                <a:ea typeface="Arial Narrow"/>
                <a:cs typeface="Arial Narrow"/>
                <a:sym typeface="Arial Narrow"/>
              </a:rPr>
              <a:t>TABLE</a:t>
            </a:r>
            <a:endParaRPr sz="2700" b="1" i="0" u="none" strike="noStrike" cap="none">
              <a:solidFill>
                <a:schemeClr val="dk1"/>
              </a:solidFill>
              <a:latin typeface="Arial Narrow"/>
              <a:ea typeface="Arial Narrow"/>
              <a:cs typeface="Arial Narrow"/>
              <a:sym typeface="Arial Narrow"/>
            </a:endParaRPr>
          </a:p>
        </p:txBody>
      </p:sp>
      <p:sp>
        <p:nvSpPr>
          <p:cNvPr id="106" name="Google Shape;106;p14"/>
          <p:cNvSpPr txBox="1">
            <a:spLocks noGrp="1"/>
          </p:cNvSpPr>
          <p:nvPr>
            <p:ph type="body" idx="7"/>
          </p:nvPr>
        </p:nvSpPr>
        <p:spPr>
          <a:xfrm>
            <a:off x="10244742" y="91957"/>
            <a:ext cx="1935000" cy="5815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pic>
        <p:nvPicPr>
          <p:cNvPr id="107" name="Google Shape;107;p14"/>
          <p:cNvPicPr preferRelativeResize="0"/>
          <p:nvPr/>
        </p:nvPicPr>
        <p:blipFill rotWithShape="1">
          <a:blip r:embed="rId3">
            <a:alphaModFix/>
          </a:blip>
          <a:srcRect/>
          <a:stretch/>
        </p:blipFill>
        <p:spPr>
          <a:xfrm>
            <a:off x="7789333" y="3374209"/>
            <a:ext cx="1947409" cy="2530287"/>
          </a:xfrm>
          <a:prstGeom prst="rect">
            <a:avLst/>
          </a:prstGeom>
          <a:noFill/>
          <a:ln>
            <a:noFill/>
          </a:ln>
        </p:spPr>
      </p:pic>
      <p:pic>
        <p:nvPicPr>
          <p:cNvPr id="108" name="Google Shape;108;p14"/>
          <p:cNvPicPr preferRelativeResize="0"/>
          <p:nvPr/>
        </p:nvPicPr>
        <p:blipFill rotWithShape="1">
          <a:blip r:embed="rId4">
            <a:alphaModFix/>
          </a:blip>
          <a:srcRect/>
          <a:stretch/>
        </p:blipFill>
        <p:spPr>
          <a:xfrm>
            <a:off x="1491465" y="3374209"/>
            <a:ext cx="4834005" cy="28794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body" idx="1"/>
          </p:nvPr>
        </p:nvSpPr>
        <p:spPr>
          <a:xfrm>
            <a:off x="1944314" y="784486"/>
            <a:ext cx="7451700" cy="34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2400" b="0" i="0" u="none" strike="noStrike" cap="none">
                <a:solidFill>
                  <a:schemeClr val="dk1"/>
                </a:solidFill>
                <a:latin typeface="Arial Narrow"/>
                <a:ea typeface="Arial Narrow"/>
                <a:cs typeface="Arial Narrow"/>
                <a:sym typeface="Arial Narrow"/>
              </a:rPr>
              <a:t>htttp://www.heytrucker.org</a:t>
            </a:r>
            <a:endParaRPr sz="2400" b="0" i="0" u="none" strike="noStrike" cap="none">
              <a:solidFill>
                <a:schemeClr val="dk1"/>
              </a:solidFill>
              <a:latin typeface="Arial Narrow"/>
              <a:ea typeface="Arial Narrow"/>
              <a:cs typeface="Arial Narrow"/>
              <a:sym typeface="Arial Narrow"/>
            </a:endParaRPr>
          </a:p>
          <a:p>
            <a:pPr marL="0" marR="0" lvl="0" indent="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Arial Narrow"/>
              <a:ea typeface="Arial Narrow"/>
              <a:cs typeface="Arial Narrow"/>
              <a:sym typeface="Arial Narrow"/>
            </a:endParaRPr>
          </a:p>
        </p:txBody>
      </p:sp>
      <p:sp>
        <p:nvSpPr>
          <p:cNvPr id="114" name="Google Shape;114;p15"/>
          <p:cNvSpPr txBox="1">
            <a:spLocks noGrp="1"/>
          </p:cNvSpPr>
          <p:nvPr>
            <p:ph type="body" idx="2"/>
          </p:nvPr>
        </p:nvSpPr>
        <p:spPr>
          <a:xfrm>
            <a:off x="1944163" y="311846"/>
            <a:ext cx="7452000" cy="46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3600" b="1" i="0" u="none" strike="noStrike" cap="none">
                <a:solidFill>
                  <a:schemeClr val="dk1"/>
                </a:solidFill>
                <a:latin typeface="Arial Narrow"/>
                <a:ea typeface="Arial Narrow"/>
                <a:cs typeface="Arial Narrow"/>
                <a:sym typeface="Arial Narrow"/>
              </a:rPr>
              <a:t>HEYTRUCKER</a:t>
            </a:r>
            <a:endParaRPr sz="3600" b="1" i="0" u="none" strike="noStrike" cap="none">
              <a:solidFill>
                <a:schemeClr val="dk1"/>
              </a:solidFill>
              <a:latin typeface="Arial Narrow"/>
              <a:ea typeface="Arial Narrow"/>
              <a:cs typeface="Arial Narrow"/>
              <a:sym typeface="Arial Narrow"/>
            </a:endParaRPr>
          </a:p>
        </p:txBody>
      </p:sp>
      <p:sp>
        <p:nvSpPr>
          <p:cNvPr id="115" name="Google Shape;115;p15"/>
          <p:cNvSpPr txBox="1">
            <a:spLocks noGrp="1"/>
          </p:cNvSpPr>
          <p:nvPr>
            <p:ph type="body" idx="3"/>
          </p:nvPr>
        </p:nvSpPr>
        <p:spPr>
          <a:xfrm>
            <a:off x="1944314" y="1124745"/>
            <a:ext cx="7451700" cy="4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US" sz="2000" b="1" i="0" u="none" strike="noStrike" cap="none">
                <a:solidFill>
                  <a:schemeClr val="dk1"/>
                </a:solidFill>
                <a:latin typeface="Arial Narrow"/>
                <a:ea typeface="Arial Narrow"/>
                <a:cs typeface="Arial Narrow"/>
                <a:sym typeface="Arial Narrow"/>
              </a:rPr>
              <a:t>Workforce Wellbeing and Safety</a:t>
            </a:r>
            <a:endParaRPr sz="2000" b="1" i="0" u="none" strike="noStrike" cap="none">
              <a:solidFill>
                <a:schemeClr val="dk1"/>
              </a:solidFill>
              <a:latin typeface="Arial Narrow"/>
              <a:ea typeface="Arial Narrow"/>
              <a:cs typeface="Arial Narrow"/>
              <a:sym typeface="Arial Narrow"/>
            </a:endParaRPr>
          </a:p>
        </p:txBody>
      </p:sp>
      <p:sp>
        <p:nvSpPr>
          <p:cNvPr id="116" name="Google Shape;116;p15"/>
          <p:cNvSpPr txBox="1">
            <a:spLocks noGrp="1"/>
          </p:cNvSpPr>
          <p:nvPr>
            <p:ph type="body" idx="5"/>
          </p:nvPr>
        </p:nvSpPr>
        <p:spPr>
          <a:xfrm>
            <a:off x="392410" y="683323"/>
            <a:ext cx="1379400" cy="843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Arial Narrow"/>
                <a:ea typeface="Arial Narrow"/>
                <a:cs typeface="Arial Narrow"/>
                <a:sym typeface="Arial Narrow"/>
              </a:rPr>
              <a:t>48</a:t>
            </a:r>
            <a:endParaRPr sz="5400" b="1" i="0" u="none" strike="noStrike" cap="none">
              <a:solidFill>
                <a:schemeClr val="dk1"/>
              </a:solidFill>
              <a:latin typeface="Arial Narrow"/>
              <a:ea typeface="Arial Narrow"/>
              <a:cs typeface="Arial Narrow"/>
              <a:sym typeface="Arial Narrow"/>
            </a:endParaRPr>
          </a:p>
        </p:txBody>
      </p:sp>
      <p:sp>
        <p:nvSpPr>
          <p:cNvPr id="117" name="Google Shape;117;p15"/>
          <p:cNvSpPr txBox="1">
            <a:spLocks noGrp="1"/>
          </p:cNvSpPr>
          <p:nvPr>
            <p:ph type="body" idx="6"/>
          </p:nvPr>
        </p:nvSpPr>
        <p:spPr>
          <a:xfrm>
            <a:off x="300211" y="311846"/>
            <a:ext cx="1563600" cy="46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700"/>
              <a:buFont typeface="Arial"/>
              <a:buNone/>
            </a:pPr>
            <a:r>
              <a:rPr lang="en-US" sz="2700" b="1" i="0" u="none" strike="noStrike" cap="none">
                <a:solidFill>
                  <a:schemeClr val="dk1"/>
                </a:solidFill>
                <a:latin typeface="Arial Narrow"/>
                <a:ea typeface="Arial Narrow"/>
                <a:cs typeface="Arial Narrow"/>
                <a:sym typeface="Arial Narrow"/>
              </a:rPr>
              <a:t>TABLE</a:t>
            </a:r>
            <a:endParaRPr sz="2700" b="1" i="0" u="none" strike="noStrike" cap="none">
              <a:solidFill>
                <a:schemeClr val="dk1"/>
              </a:solidFill>
              <a:latin typeface="Arial Narrow"/>
              <a:ea typeface="Arial Narrow"/>
              <a:cs typeface="Arial Narrow"/>
              <a:sym typeface="Arial Narrow"/>
            </a:endParaRPr>
          </a:p>
        </p:txBody>
      </p:sp>
      <p:sp>
        <p:nvSpPr>
          <p:cNvPr id="118" name="Google Shape;118;p15"/>
          <p:cNvSpPr txBox="1">
            <a:spLocks noGrp="1"/>
          </p:cNvSpPr>
          <p:nvPr>
            <p:ph type="body" idx="7"/>
          </p:nvPr>
        </p:nvSpPr>
        <p:spPr>
          <a:xfrm>
            <a:off x="3810842" y="2205167"/>
            <a:ext cx="3718641" cy="48570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500"/>
              <a:buFont typeface="Arial"/>
              <a:buNone/>
            </a:pPr>
            <a:r>
              <a:rPr lang="en-US" sz="2400" b="1" i="0" u="none" strike="noStrike" cap="none">
                <a:solidFill>
                  <a:schemeClr val="dk1"/>
                </a:solidFill>
                <a:latin typeface="Arial"/>
                <a:ea typeface="Arial"/>
                <a:cs typeface="Arial"/>
                <a:sym typeface="Arial"/>
              </a:rPr>
              <a:t>Core Functionalities</a:t>
            </a:r>
            <a:endParaRPr sz="2400" b="1" i="0" u="none" strike="noStrike" cap="none">
              <a:solidFill>
                <a:schemeClr val="dk1"/>
              </a:solidFill>
              <a:latin typeface="Arial"/>
              <a:ea typeface="Arial"/>
              <a:cs typeface="Arial"/>
              <a:sym typeface="Arial"/>
            </a:endParaRPr>
          </a:p>
        </p:txBody>
      </p:sp>
      <p:sp>
        <p:nvSpPr>
          <p:cNvPr id="119" name="Google Shape;119;p15"/>
          <p:cNvSpPr txBox="1"/>
          <p:nvPr/>
        </p:nvSpPr>
        <p:spPr>
          <a:xfrm>
            <a:off x="917708" y="2775649"/>
            <a:ext cx="1436025" cy="3463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Route Planner</a:t>
            </a:r>
            <a:endParaRPr sz="1400" b="1" i="0" u="none" strike="noStrike" cap="none">
              <a:solidFill>
                <a:srgbClr val="000000"/>
              </a:solidFill>
              <a:latin typeface="Arial"/>
              <a:ea typeface="Arial"/>
              <a:cs typeface="Arial"/>
              <a:sym typeface="Arial"/>
            </a:endParaRPr>
          </a:p>
        </p:txBody>
      </p:sp>
      <p:sp>
        <p:nvSpPr>
          <p:cNvPr id="120" name="Google Shape;120;p15"/>
          <p:cNvSpPr txBox="1"/>
          <p:nvPr/>
        </p:nvSpPr>
        <p:spPr>
          <a:xfrm>
            <a:off x="4412299" y="3356139"/>
            <a:ext cx="2515728" cy="51696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Map of Outdoor Activities</a:t>
            </a:r>
            <a:endParaRPr sz="1400" b="1" i="0" u="none" strike="noStrike" cap="none">
              <a:solidFill>
                <a:srgbClr val="000000"/>
              </a:solidFill>
              <a:latin typeface="Arial"/>
              <a:ea typeface="Arial"/>
              <a:cs typeface="Arial"/>
              <a:sym typeface="Arial"/>
            </a:endParaRPr>
          </a:p>
        </p:txBody>
      </p:sp>
      <p:sp>
        <p:nvSpPr>
          <p:cNvPr id="121" name="Google Shape;121;p15"/>
          <p:cNvSpPr txBox="1"/>
          <p:nvPr/>
        </p:nvSpPr>
        <p:spPr>
          <a:xfrm>
            <a:off x="8480361" y="2809240"/>
            <a:ext cx="1322570" cy="455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Lunch Box</a:t>
            </a:r>
            <a:endParaRPr sz="1400" b="1" i="0" u="none" strike="noStrike" cap="none">
              <a:solidFill>
                <a:srgbClr val="000000"/>
              </a:solidFill>
              <a:latin typeface="Arial"/>
              <a:ea typeface="Arial"/>
              <a:cs typeface="Arial"/>
              <a:sym typeface="Arial"/>
            </a:endParaRPr>
          </a:p>
        </p:txBody>
      </p:sp>
      <p:pic>
        <p:nvPicPr>
          <p:cNvPr id="122" name="Google Shape;122;p15"/>
          <p:cNvPicPr preferRelativeResize="0"/>
          <p:nvPr/>
        </p:nvPicPr>
        <p:blipFill rotWithShape="1">
          <a:blip r:embed="rId3">
            <a:alphaModFix/>
          </a:blip>
          <a:srcRect/>
          <a:stretch/>
        </p:blipFill>
        <p:spPr>
          <a:xfrm>
            <a:off x="152289" y="3447630"/>
            <a:ext cx="3239042" cy="3285067"/>
          </a:xfrm>
          <a:prstGeom prst="rect">
            <a:avLst/>
          </a:prstGeom>
          <a:noFill/>
          <a:ln w="12700" cap="flat" cmpd="sng">
            <a:solidFill>
              <a:srgbClr val="000000"/>
            </a:solidFill>
            <a:prstDash val="solid"/>
            <a:round/>
            <a:headEnd type="none" w="sm" len="sm"/>
            <a:tailEnd type="none" w="sm" len="sm"/>
          </a:ln>
        </p:spPr>
      </p:pic>
      <p:pic>
        <p:nvPicPr>
          <p:cNvPr id="123" name="Google Shape;123;p15"/>
          <p:cNvPicPr preferRelativeResize="0"/>
          <p:nvPr/>
        </p:nvPicPr>
        <p:blipFill rotWithShape="1">
          <a:blip r:embed="rId4">
            <a:alphaModFix/>
          </a:blip>
          <a:srcRect/>
          <a:stretch/>
        </p:blipFill>
        <p:spPr>
          <a:xfrm>
            <a:off x="7669120" y="3438974"/>
            <a:ext cx="2945052" cy="3285067"/>
          </a:xfrm>
          <a:prstGeom prst="rect">
            <a:avLst/>
          </a:prstGeom>
          <a:noFill/>
          <a:ln w="9525" cap="flat" cmpd="sng">
            <a:solidFill>
              <a:schemeClr val="dk2"/>
            </a:solidFill>
            <a:prstDash val="solid"/>
            <a:round/>
            <a:headEnd type="none" w="sm" len="sm"/>
            <a:tailEnd type="none" w="sm" len="sm"/>
          </a:ln>
        </p:spPr>
      </p:pic>
      <p:pic>
        <p:nvPicPr>
          <p:cNvPr id="124" name="Google Shape;124;p15"/>
          <p:cNvPicPr preferRelativeResize="0"/>
          <p:nvPr/>
        </p:nvPicPr>
        <p:blipFill rotWithShape="1">
          <a:blip r:embed="rId5">
            <a:alphaModFix/>
          </a:blip>
          <a:srcRect/>
          <a:stretch/>
        </p:blipFill>
        <p:spPr>
          <a:xfrm>
            <a:off x="3605657" y="4016380"/>
            <a:ext cx="3849137" cy="247602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1944314" y="784486"/>
            <a:ext cx="7451725" cy="34025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2400" b="0" i="0" u="none" strike="noStrike" cap="none">
                <a:solidFill>
                  <a:schemeClr val="dk1"/>
                </a:solidFill>
                <a:latin typeface="Arial Narrow"/>
                <a:ea typeface="Arial Narrow"/>
                <a:cs typeface="Arial Narrow"/>
                <a:sym typeface="Arial Narrow"/>
              </a:rPr>
              <a:t>htttp://www.heytrucker.org</a:t>
            </a:r>
            <a:endParaRPr sz="2400" b="0" i="0" u="none" strike="noStrike" cap="none">
              <a:solidFill>
                <a:schemeClr val="dk1"/>
              </a:solidFill>
              <a:latin typeface="Arial Narrow"/>
              <a:ea typeface="Arial Narrow"/>
              <a:cs typeface="Arial Narrow"/>
              <a:sym typeface="Arial Narrow"/>
            </a:endParaRPr>
          </a:p>
        </p:txBody>
      </p:sp>
      <p:sp>
        <p:nvSpPr>
          <p:cNvPr id="130" name="Google Shape;130;p16"/>
          <p:cNvSpPr txBox="1">
            <a:spLocks noGrp="1"/>
          </p:cNvSpPr>
          <p:nvPr>
            <p:ph type="body" idx="2"/>
          </p:nvPr>
        </p:nvSpPr>
        <p:spPr>
          <a:xfrm>
            <a:off x="1944163" y="311846"/>
            <a:ext cx="7452027" cy="46646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3600" b="1" i="0" u="none" strike="noStrike" cap="none">
                <a:solidFill>
                  <a:schemeClr val="dk1"/>
                </a:solidFill>
                <a:latin typeface="Arial Narrow"/>
                <a:ea typeface="Arial Narrow"/>
                <a:cs typeface="Arial Narrow"/>
                <a:sym typeface="Arial Narrow"/>
              </a:rPr>
              <a:t>HEYTRUCKER</a:t>
            </a:r>
            <a:endParaRPr sz="3600" b="1" i="0" u="none" strike="noStrike" cap="none">
              <a:solidFill>
                <a:schemeClr val="dk1"/>
              </a:solidFill>
              <a:latin typeface="Arial Narrow"/>
              <a:ea typeface="Arial Narrow"/>
              <a:cs typeface="Arial Narrow"/>
              <a:sym typeface="Arial Narrow"/>
            </a:endParaRPr>
          </a:p>
        </p:txBody>
      </p:sp>
      <p:sp>
        <p:nvSpPr>
          <p:cNvPr id="131" name="Google Shape;131;p16"/>
          <p:cNvSpPr txBox="1">
            <a:spLocks noGrp="1"/>
          </p:cNvSpPr>
          <p:nvPr>
            <p:ph type="body" idx="3"/>
          </p:nvPr>
        </p:nvSpPr>
        <p:spPr>
          <a:xfrm>
            <a:off x="1944314" y="1124745"/>
            <a:ext cx="7451725" cy="4016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US" sz="2000" b="1" i="0" u="none" strike="noStrike" cap="none">
                <a:solidFill>
                  <a:schemeClr val="dk1"/>
                </a:solidFill>
                <a:latin typeface="Arial Narrow"/>
                <a:ea typeface="Arial Narrow"/>
                <a:cs typeface="Arial Narrow"/>
                <a:sym typeface="Arial Narrow"/>
              </a:rPr>
              <a:t>Workforce Wellbeing and Safety</a:t>
            </a:r>
            <a:endParaRPr sz="2000" b="1" i="0" u="none" strike="noStrike" cap="none">
              <a:solidFill>
                <a:schemeClr val="dk1"/>
              </a:solidFill>
              <a:latin typeface="Arial Narrow"/>
              <a:ea typeface="Arial Narrow"/>
              <a:cs typeface="Arial Narrow"/>
              <a:sym typeface="Arial Narrow"/>
            </a:endParaRPr>
          </a:p>
        </p:txBody>
      </p:sp>
      <p:sp>
        <p:nvSpPr>
          <p:cNvPr id="132" name="Google Shape;132;p16"/>
          <p:cNvSpPr txBox="1">
            <a:spLocks noGrp="1"/>
          </p:cNvSpPr>
          <p:nvPr>
            <p:ph type="body" idx="5"/>
          </p:nvPr>
        </p:nvSpPr>
        <p:spPr>
          <a:xfrm>
            <a:off x="392410" y="683323"/>
            <a:ext cx="1379299" cy="84306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Arial Narrow"/>
                <a:ea typeface="Arial Narrow"/>
                <a:cs typeface="Arial Narrow"/>
                <a:sym typeface="Arial Narrow"/>
              </a:rPr>
              <a:t>48</a:t>
            </a:r>
            <a:endParaRPr sz="5400" b="1" i="0" u="none" strike="noStrike" cap="none">
              <a:solidFill>
                <a:schemeClr val="dk1"/>
              </a:solidFill>
              <a:latin typeface="Arial Narrow"/>
              <a:ea typeface="Arial Narrow"/>
              <a:cs typeface="Arial Narrow"/>
              <a:sym typeface="Arial Narrow"/>
            </a:endParaRPr>
          </a:p>
        </p:txBody>
      </p:sp>
      <p:sp>
        <p:nvSpPr>
          <p:cNvPr id="133" name="Google Shape;133;p16"/>
          <p:cNvSpPr txBox="1">
            <a:spLocks noGrp="1"/>
          </p:cNvSpPr>
          <p:nvPr>
            <p:ph type="body" idx="6"/>
          </p:nvPr>
        </p:nvSpPr>
        <p:spPr>
          <a:xfrm>
            <a:off x="300211" y="311846"/>
            <a:ext cx="1563699" cy="4664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700"/>
              <a:buFont typeface="Arial"/>
              <a:buNone/>
            </a:pPr>
            <a:r>
              <a:rPr lang="en-US" sz="2700" b="1" i="0" u="none" strike="noStrike" cap="none">
                <a:solidFill>
                  <a:schemeClr val="dk1"/>
                </a:solidFill>
                <a:latin typeface="Arial Narrow"/>
                <a:ea typeface="Arial Narrow"/>
                <a:cs typeface="Arial Narrow"/>
                <a:sym typeface="Arial Narrow"/>
              </a:rPr>
              <a:t>TABLE</a:t>
            </a:r>
            <a:endParaRPr sz="2700" b="1" i="0" u="none" strike="noStrike" cap="none">
              <a:solidFill>
                <a:schemeClr val="dk1"/>
              </a:solidFill>
              <a:latin typeface="Arial Narrow"/>
              <a:ea typeface="Arial Narrow"/>
              <a:cs typeface="Arial Narrow"/>
              <a:sym typeface="Arial Narrow"/>
            </a:endParaRPr>
          </a:p>
        </p:txBody>
      </p:sp>
      <p:sp>
        <p:nvSpPr>
          <p:cNvPr id="134" name="Google Shape;134;p16"/>
          <p:cNvSpPr txBox="1">
            <a:spLocks noGrp="1"/>
          </p:cNvSpPr>
          <p:nvPr>
            <p:ph type="body" idx="7"/>
          </p:nvPr>
        </p:nvSpPr>
        <p:spPr>
          <a:xfrm>
            <a:off x="10244742" y="91957"/>
            <a:ext cx="1935146" cy="5815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500"/>
              <a:buFont typeface="Arial"/>
              <a:buNone/>
            </a:pPr>
            <a:endParaRPr sz="1500" b="0" i="0" u="none" strike="noStrike" cap="none">
              <a:solidFill>
                <a:schemeClr val="lt1"/>
              </a:solidFill>
              <a:latin typeface="Arial"/>
              <a:ea typeface="Arial"/>
              <a:cs typeface="Arial"/>
              <a:sym typeface="Arial"/>
            </a:endParaRPr>
          </a:p>
        </p:txBody>
      </p:sp>
      <p:pic>
        <p:nvPicPr>
          <p:cNvPr id="135" name="Google Shape;135;p16"/>
          <p:cNvPicPr preferRelativeResize="0"/>
          <p:nvPr/>
        </p:nvPicPr>
        <p:blipFill rotWithShape="1">
          <a:blip r:embed="rId3">
            <a:alphaModFix/>
          </a:blip>
          <a:srcRect/>
          <a:stretch/>
        </p:blipFill>
        <p:spPr>
          <a:xfrm>
            <a:off x="3453663" y="954615"/>
            <a:ext cx="3390901" cy="3390901"/>
          </a:xfrm>
          <a:prstGeom prst="rect">
            <a:avLst/>
          </a:prstGeom>
          <a:noFill/>
          <a:ln>
            <a:noFill/>
          </a:ln>
        </p:spPr>
      </p:pic>
      <p:pic>
        <p:nvPicPr>
          <p:cNvPr id="136" name="Google Shape;136;p16"/>
          <p:cNvPicPr preferRelativeResize="0"/>
          <p:nvPr/>
        </p:nvPicPr>
        <p:blipFill rotWithShape="1">
          <a:blip r:embed="rId4">
            <a:alphaModFix/>
          </a:blip>
          <a:srcRect/>
          <a:stretch/>
        </p:blipFill>
        <p:spPr>
          <a:xfrm>
            <a:off x="160098" y="4021471"/>
            <a:ext cx="3335867" cy="2501900"/>
          </a:xfrm>
          <a:prstGeom prst="rect">
            <a:avLst/>
          </a:prstGeom>
          <a:noFill/>
          <a:ln>
            <a:noFill/>
          </a:ln>
        </p:spPr>
      </p:pic>
      <p:pic>
        <p:nvPicPr>
          <p:cNvPr id="137" name="Google Shape;137;p16"/>
          <p:cNvPicPr preferRelativeResize="0"/>
          <p:nvPr/>
        </p:nvPicPr>
        <p:blipFill rotWithShape="1">
          <a:blip r:embed="rId5">
            <a:alphaModFix/>
          </a:blip>
          <a:srcRect/>
          <a:stretch/>
        </p:blipFill>
        <p:spPr>
          <a:xfrm>
            <a:off x="7450428" y="2847666"/>
            <a:ext cx="2763688" cy="3675705"/>
          </a:xfrm>
          <a:prstGeom prst="rect">
            <a:avLst/>
          </a:prstGeom>
          <a:noFill/>
          <a:ln>
            <a:noFill/>
          </a:ln>
        </p:spPr>
      </p:pic>
      <p:pic>
        <p:nvPicPr>
          <p:cNvPr id="138" name="Google Shape;138;p16"/>
          <p:cNvPicPr preferRelativeResize="0"/>
          <p:nvPr/>
        </p:nvPicPr>
        <p:blipFill rotWithShape="1">
          <a:blip r:embed="rId6">
            <a:alphaModFix/>
          </a:blip>
          <a:srcRect/>
          <a:stretch/>
        </p:blipFill>
        <p:spPr>
          <a:xfrm>
            <a:off x="4298827" y="4618371"/>
            <a:ext cx="2540000" cy="1905000"/>
          </a:xfrm>
          <a:prstGeom prst="rect">
            <a:avLst/>
          </a:prstGeom>
          <a:noFill/>
          <a:ln>
            <a:noFill/>
          </a:ln>
        </p:spPr>
      </p:pic>
    </p:spTree>
  </p:cSld>
  <p:clrMapOvr>
    <a:masterClrMapping/>
  </p:clrMapOvr>
</p:sld>
</file>

<file path=ppt/theme/theme1.xml><?xml version="1.0" encoding="utf-8"?>
<a:theme xmlns:a="http://schemas.openxmlformats.org/drawingml/2006/main" name="1_Image Deck">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260</Words>
  <Application>Microsoft Macintosh PowerPoint</Application>
  <PresentationFormat>Widescreen</PresentationFormat>
  <Paragraphs>53</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Calibri</vt:lpstr>
      <vt:lpstr>Arial</vt:lpstr>
      <vt:lpstr>Arial Narrow</vt:lpstr>
      <vt:lpstr>1_Image Deck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2018-10-07T23:54:10Z</dcterms:modified>
</cp:coreProperties>
</file>